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0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7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7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7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4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8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7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3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4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9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99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2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66E9A95-B650-7277-DB65-4A8304B39DC3}"/>
              </a:ext>
            </a:extLst>
          </p:cNvPr>
          <p:cNvSpPr/>
          <p:nvPr/>
        </p:nvSpPr>
        <p:spPr>
          <a:xfrm>
            <a:off x="256323" y="9142631"/>
            <a:ext cx="10125927" cy="50496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B77047-486E-8D18-394D-55FAB21F9509}"/>
              </a:ext>
            </a:extLst>
          </p:cNvPr>
          <p:cNvSpPr txBox="1"/>
          <p:nvPr/>
        </p:nvSpPr>
        <p:spPr>
          <a:xfrm>
            <a:off x="512648" y="9543782"/>
            <a:ext cx="96665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>
                <a:solidFill>
                  <a:schemeClr val="bg1"/>
                </a:solidFill>
              </a:rPr>
              <a:t>〇〇〇〇に</a:t>
            </a:r>
            <a:endParaRPr kumimoji="1" lang="en-US" altLang="ja-JP" sz="66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6600" b="1" dirty="0">
                <a:solidFill>
                  <a:schemeClr val="bg1"/>
                </a:solidFill>
              </a:rPr>
              <a:t>取り組みます！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F8BB4B-B0F2-8793-3ACA-B89FF5378675}"/>
              </a:ext>
            </a:extLst>
          </p:cNvPr>
          <p:cNvSpPr txBox="1"/>
          <p:nvPr/>
        </p:nvSpPr>
        <p:spPr>
          <a:xfrm>
            <a:off x="708592" y="8148236"/>
            <a:ext cx="9240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/>
              <a:t>〇〇〇〇〇〇　</a:t>
            </a:r>
            <a:r>
              <a:rPr kumimoji="1" lang="ja-JP" altLang="en-US" sz="3600" b="1" dirty="0"/>
              <a:t>三重 熱太郎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1B3C2E7-8453-1DEB-4B19-DFA6B04AE2BD}"/>
              </a:ext>
            </a:extLst>
          </p:cNvPr>
          <p:cNvGrpSpPr/>
          <p:nvPr/>
        </p:nvGrpSpPr>
        <p:grpSpPr>
          <a:xfrm>
            <a:off x="-1" y="-1220"/>
            <a:ext cx="10691813" cy="15120570"/>
            <a:chOff x="-1" y="-1220"/>
            <a:chExt cx="10691813" cy="1512057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D2B0B7A-1E91-3B2B-046A-1259600B850C}"/>
                </a:ext>
              </a:extLst>
            </p:cNvPr>
            <p:cNvSpPr/>
            <p:nvPr/>
          </p:nvSpPr>
          <p:spPr>
            <a:xfrm>
              <a:off x="-1" y="8943253"/>
              <a:ext cx="10691813" cy="285305"/>
            </a:xfrm>
            <a:prstGeom prst="rect">
              <a:avLst/>
            </a:prstGeom>
            <a:solidFill>
              <a:srgbClr val="FFE1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A2F42BCB-ABF3-8AB0-F887-00B3E380C5D6}"/>
                </a:ext>
              </a:extLst>
            </p:cNvPr>
            <p:cNvSpPr/>
            <p:nvPr/>
          </p:nvSpPr>
          <p:spPr>
            <a:xfrm>
              <a:off x="0" y="13769327"/>
              <a:ext cx="10691812" cy="1350023"/>
            </a:xfrm>
            <a:prstGeom prst="rect">
              <a:avLst/>
            </a:prstGeom>
            <a:solidFill>
              <a:srgbClr val="FFE1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61B89DD4-CCF2-C3EE-C437-F9F6D331D759}"/>
                </a:ext>
              </a:extLst>
            </p:cNvPr>
            <p:cNvSpPr/>
            <p:nvPr/>
          </p:nvSpPr>
          <p:spPr>
            <a:xfrm>
              <a:off x="-1" y="0"/>
              <a:ext cx="10691813" cy="495300"/>
            </a:xfrm>
            <a:prstGeom prst="rect">
              <a:avLst/>
            </a:prstGeom>
            <a:solidFill>
              <a:srgbClr val="FFE1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912EFAF-801A-486F-AD14-42C06C6744D2}"/>
                </a:ext>
              </a:extLst>
            </p:cNvPr>
            <p:cNvSpPr/>
            <p:nvPr/>
          </p:nvSpPr>
          <p:spPr>
            <a:xfrm>
              <a:off x="0" y="0"/>
              <a:ext cx="512647" cy="15116912"/>
            </a:xfrm>
            <a:prstGeom prst="rect">
              <a:avLst/>
            </a:prstGeom>
            <a:solidFill>
              <a:srgbClr val="FFE1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F9E67862-125D-37D2-DBC3-189DF206E45C}"/>
                </a:ext>
              </a:extLst>
            </p:cNvPr>
            <p:cNvSpPr/>
            <p:nvPr/>
          </p:nvSpPr>
          <p:spPr>
            <a:xfrm>
              <a:off x="10179163" y="-1220"/>
              <a:ext cx="512647" cy="15120569"/>
            </a:xfrm>
            <a:prstGeom prst="rect">
              <a:avLst/>
            </a:prstGeom>
            <a:solidFill>
              <a:srgbClr val="FFE10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0C195458-F6A6-0E63-40BF-1CEC29BF5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383" y="93462"/>
            <a:ext cx="4053429" cy="308001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A76B398-7778-4153-500C-4FE752331E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03479"/>
            <a:ext cx="10691813" cy="192996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24C7168-6A1F-5FD4-FD39-A1E23254A3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51164"/>
            <a:ext cx="10691813" cy="12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9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</TotalTime>
  <Words>8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>マデコム web制作</cp:lastModifiedBy>
  <cp:revision>14</cp:revision>
  <dcterms:created xsi:type="dcterms:W3CDTF">2024-09-19T05:15:03Z</dcterms:created>
  <dcterms:modified xsi:type="dcterms:W3CDTF">2024-12-20T00:52:51Z</dcterms:modified>
</cp:coreProperties>
</file>