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7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77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67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24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38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7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3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4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7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79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99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C1A4-033F-4ED9-86C4-7AA5EC4422A1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2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7215533-BE46-0CA7-BF14-39281439E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"/>
            <a:ext cx="10691813" cy="15116912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B77047-486E-8D18-394D-55FAB21F9509}"/>
              </a:ext>
            </a:extLst>
          </p:cNvPr>
          <p:cNvSpPr txBox="1"/>
          <p:nvPr/>
        </p:nvSpPr>
        <p:spPr>
          <a:xfrm>
            <a:off x="512648" y="9194143"/>
            <a:ext cx="96665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>
                <a:solidFill>
                  <a:schemeClr val="bg1"/>
                </a:solidFill>
              </a:rPr>
              <a:t>〇〇〇〇に</a:t>
            </a:r>
            <a:endParaRPr kumimoji="1" lang="en-US" altLang="ja-JP" sz="66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6600" b="1" dirty="0">
                <a:solidFill>
                  <a:schemeClr val="bg1"/>
                </a:solidFill>
              </a:rPr>
              <a:t>取り組みます！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F8BB4B-B0F2-8793-3ACA-B89FF5378675}"/>
              </a:ext>
            </a:extLst>
          </p:cNvPr>
          <p:cNvSpPr txBox="1"/>
          <p:nvPr/>
        </p:nvSpPr>
        <p:spPr>
          <a:xfrm>
            <a:off x="708592" y="7564664"/>
            <a:ext cx="9240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〇〇〇株式会社代表　三重 熱太郎</a:t>
            </a:r>
          </a:p>
        </p:txBody>
      </p:sp>
    </p:spTree>
    <p:extLst>
      <p:ext uri="{BB962C8B-B14F-4D97-AF65-F5344CB8AC3E}">
        <p14:creationId xmlns:p14="http://schemas.microsoft.com/office/powerpoint/2010/main" val="380529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</TotalTime>
  <Words>11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マデコム web制作</dc:creator>
  <cp:lastModifiedBy>マデコム web制作</cp:lastModifiedBy>
  <cp:revision>10</cp:revision>
  <dcterms:created xsi:type="dcterms:W3CDTF">2024-09-19T05:15:03Z</dcterms:created>
  <dcterms:modified xsi:type="dcterms:W3CDTF">2024-10-08T08:16:56Z</dcterms:modified>
</cp:coreProperties>
</file>