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27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77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67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24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38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7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3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49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7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79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99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6C1A4-033F-4ED9-86C4-7AA5EC4422A1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2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2DF8DD-F213-3D3A-AAD4-E0AC4ADAD8BF}"/>
              </a:ext>
            </a:extLst>
          </p:cNvPr>
          <p:cNvSpPr/>
          <p:nvPr/>
        </p:nvSpPr>
        <p:spPr>
          <a:xfrm>
            <a:off x="0" y="13868399"/>
            <a:ext cx="10691813" cy="124973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0B0868-00F7-7455-3086-83325FB9ECDE}"/>
              </a:ext>
            </a:extLst>
          </p:cNvPr>
          <p:cNvSpPr txBox="1"/>
          <p:nvPr/>
        </p:nvSpPr>
        <p:spPr>
          <a:xfrm>
            <a:off x="7723057" y="3505200"/>
            <a:ext cx="2400657" cy="1018902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b="1" dirty="0">
                <a:solidFill>
                  <a:srgbClr val="FF6600"/>
                </a:solidFill>
                <a:latin typeface="ＤＦ平成明朝体 Std W9" panose="02020900000000000000" pitchFamily="18" charset="-128"/>
                <a:ea typeface="ＤＦ平成明朝体 Std W9" panose="02020900000000000000" pitchFamily="18" charset="-128"/>
              </a:rPr>
              <a:t>〇〇〇〇に</a:t>
            </a:r>
          </a:p>
          <a:p>
            <a:r>
              <a:rPr kumimoji="1" lang="ja-JP" altLang="en-US" sz="7200" b="1" dirty="0">
                <a:solidFill>
                  <a:srgbClr val="FF6600"/>
                </a:solidFill>
                <a:latin typeface="ＤＦ平成明朝体 Std W9" panose="02020900000000000000" pitchFamily="18" charset="-128"/>
                <a:ea typeface="ＤＦ平成明朝体 Std W9" panose="02020900000000000000" pitchFamily="18" charset="-128"/>
              </a:rPr>
              <a:t>          取り組みます！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E667EF-83A9-957F-0A72-41162C3F244D}"/>
              </a:ext>
            </a:extLst>
          </p:cNvPr>
          <p:cNvSpPr txBox="1"/>
          <p:nvPr/>
        </p:nvSpPr>
        <p:spPr>
          <a:xfrm>
            <a:off x="6984393" y="6504241"/>
            <a:ext cx="738664" cy="68634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r"/>
            <a:r>
              <a:rPr kumimoji="1" lang="ja-JP" altLang="en-US" sz="3600" dirty="0">
                <a:latin typeface="ＤＦ平成明朝体 Std W9" panose="02020900000000000000" pitchFamily="18" charset="-128"/>
                <a:ea typeface="ＤＦ平成明朝体 Std W9" panose="02020900000000000000" pitchFamily="18" charset="-128"/>
              </a:rPr>
              <a:t>〇〇〇株式会社代表　三重  熱子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8B71CBA-9CBA-CC3C-5CC7-6BC059903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603" y="108858"/>
            <a:ext cx="4183210" cy="317862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80FF5D3-B5FC-C237-12C2-E9FD10ACE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38746"/>
            <a:ext cx="10691813" cy="971746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71260C9-4888-9F93-AEBE-881BD09851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11" y="414139"/>
            <a:ext cx="2290292" cy="1196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9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</TotalTime>
  <Words>11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ＤＦ平成明朝体 Std W9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マデコム web制作</dc:creator>
  <cp:lastModifiedBy>マデコム web制作</cp:lastModifiedBy>
  <cp:revision>6</cp:revision>
  <dcterms:created xsi:type="dcterms:W3CDTF">2024-09-19T05:15:03Z</dcterms:created>
  <dcterms:modified xsi:type="dcterms:W3CDTF">2024-10-04T05:06:28Z</dcterms:modified>
</cp:coreProperties>
</file>