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7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77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67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2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38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147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4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83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49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5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79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C1A4-033F-4ED9-86C4-7AA5EC4422A1}" type="datetimeFigureOut">
              <a:rPr kumimoji="1" lang="ja-JP" altLang="en-US" smtClean="0"/>
              <a:t>2024/12/20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908BF-50A0-4078-B6A8-CC48ADAAAE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12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E103DEB-FB86-014D-1D16-AA475BA67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130"/>
            <a:ext cx="10691813" cy="66742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B77047-486E-8D18-394D-55FAB21F9509}"/>
              </a:ext>
            </a:extLst>
          </p:cNvPr>
          <p:cNvSpPr txBox="1"/>
          <p:nvPr/>
        </p:nvSpPr>
        <p:spPr>
          <a:xfrm>
            <a:off x="512648" y="8969831"/>
            <a:ext cx="9666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</a:rPr>
              <a:t>〇〇〇〇に取り組みます！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3F8BB4B-B0F2-8793-3ACA-B89FF5378675}"/>
              </a:ext>
            </a:extLst>
          </p:cNvPr>
          <p:cNvSpPr txBox="1"/>
          <p:nvPr/>
        </p:nvSpPr>
        <p:spPr>
          <a:xfrm>
            <a:off x="534421" y="10702330"/>
            <a:ext cx="9666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bg1"/>
                </a:solidFill>
              </a:rPr>
              <a:t>〇〇〇〇〇〇　三重 熱太郎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ADF2C9-F501-EAB6-E728-56FD1F4DF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35" y="87085"/>
            <a:ext cx="4120430" cy="31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9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</TotalTime>
  <Words>8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マデコム web制作</dc:creator>
  <cp:lastModifiedBy>マデコム web制作</cp:lastModifiedBy>
  <cp:revision>9</cp:revision>
  <dcterms:created xsi:type="dcterms:W3CDTF">2024-09-19T05:15:03Z</dcterms:created>
  <dcterms:modified xsi:type="dcterms:W3CDTF">2024-12-20T00:52:27Z</dcterms:modified>
</cp:coreProperties>
</file>