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3" autoAdjust="0"/>
    <p:restoredTop sz="94660"/>
  </p:normalViewPr>
  <p:slideViewPr>
    <p:cSldViewPr snapToGrid="0">
      <p:cViewPr varScale="1">
        <p:scale>
          <a:sx n="44" d="100"/>
          <a:sy n="44" d="100"/>
        </p:scale>
        <p:origin x="28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77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67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2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38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47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4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8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4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5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79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C1A4-033F-4ED9-86C4-7AA5EC4422A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12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385F1BB5-F5B2-E10B-B799-B1156DBB4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B77047-486E-8D18-394D-55FAB21F9509}"/>
              </a:ext>
            </a:extLst>
          </p:cNvPr>
          <p:cNvSpPr txBox="1"/>
          <p:nvPr/>
        </p:nvSpPr>
        <p:spPr>
          <a:xfrm>
            <a:off x="512649" y="8882747"/>
            <a:ext cx="966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ＤＦ平成ゴシック体 Std W7" panose="020B0700000000000000" pitchFamily="34" charset="-128"/>
                <a:ea typeface="ＤＦ平成ゴシック体 Std W7" panose="020B0700000000000000" pitchFamily="34" charset="-128"/>
              </a:rPr>
              <a:t>〇〇〇〇に取り組みます！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F8BB4B-B0F2-8793-3ACA-B89FF5378675}"/>
              </a:ext>
            </a:extLst>
          </p:cNvPr>
          <p:cNvSpPr txBox="1"/>
          <p:nvPr/>
        </p:nvSpPr>
        <p:spPr>
          <a:xfrm>
            <a:off x="512649" y="9955387"/>
            <a:ext cx="966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ＤＦ平成ゴシック体 Std W7" panose="020B0700000000000000" pitchFamily="34" charset="-128"/>
                <a:ea typeface="ＤＦ平成ゴシック体 Std W7" panose="020B0700000000000000" pitchFamily="34" charset="-128"/>
              </a:rPr>
              <a:t>〇〇〇〇　三重 熱太郎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A359CF7-9FE1-C297-A78A-BF44FC29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92" y="224509"/>
            <a:ext cx="2362325" cy="256902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77C5539-B94E-A2E3-81D9-052E529E8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5320"/>
            <a:ext cx="10691813" cy="3020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4C2C070-1456-F023-066A-9520625FF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6" y="13406749"/>
            <a:ext cx="7738460" cy="12678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DF2250-20A1-440C-430C-C37BC0DE8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2" y="11042998"/>
            <a:ext cx="10022708" cy="23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8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ＤＦ平成ゴシック体 Std W7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マデコム web制作</dc:creator>
  <cp:lastModifiedBy>マデコム web制作</cp:lastModifiedBy>
  <cp:revision>13</cp:revision>
  <dcterms:created xsi:type="dcterms:W3CDTF">2024-09-19T05:15:03Z</dcterms:created>
  <dcterms:modified xsi:type="dcterms:W3CDTF">2025-08-06T00:18:51Z</dcterms:modified>
</cp:coreProperties>
</file>