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3" autoAdjust="0"/>
    <p:restoredTop sz="94660"/>
  </p:normalViewPr>
  <p:slideViewPr>
    <p:cSldViewPr snapToGrid="0">
      <p:cViewPr varScale="1">
        <p:scale>
          <a:sx n="44" d="100"/>
          <a:sy n="44" d="100"/>
        </p:scale>
        <p:origin x="28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77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67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24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38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47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3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49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75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79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99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12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E10F9190-B6D5-4A5C-D55E-BC55487FFA79}"/>
              </a:ext>
            </a:extLst>
          </p:cNvPr>
          <p:cNvSpPr/>
          <p:nvPr/>
        </p:nvSpPr>
        <p:spPr>
          <a:xfrm>
            <a:off x="0" y="0"/>
            <a:ext cx="10691813" cy="15119350"/>
          </a:xfrm>
          <a:custGeom>
            <a:avLst/>
            <a:gdLst>
              <a:gd name="connsiteX0" fmla="*/ 731411 w 10691813"/>
              <a:gd name="connsiteY0" fmla="*/ 261257 h 15119350"/>
              <a:gd name="connsiteX1" fmla="*/ 245439 w 10691813"/>
              <a:gd name="connsiteY1" fmla="*/ 747229 h 15119350"/>
              <a:gd name="connsiteX2" fmla="*/ 245439 w 10691813"/>
              <a:gd name="connsiteY2" fmla="*/ 13251799 h 15119350"/>
              <a:gd name="connsiteX3" fmla="*/ 731411 w 10691813"/>
              <a:gd name="connsiteY3" fmla="*/ 13737771 h 15119350"/>
              <a:gd name="connsiteX4" fmla="*/ 9960401 w 10691813"/>
              <a:gd name="connsiteY4" fmla="*/ 13737771 h 15119350"/>
              <a:gd name="connsiteX5" fmla="*/ 10446373 w 10691813"/>
              <a:gd name="connsiteY5" fmla="*/ 13251799 h 15119350"/>
              <a:gd name="connsiteX6" fmla="*/ 10446373 w 10691813"/>
              <a:gd name="connsiteY6" fmla="*/ 747229 h 15119350"/>
              <a:gd name="connsiteX7" fmla="*/ 9960401 w 10691813"/>
              <a:gd name="connsiteY7" fmla="*/ 261257 h 15119350"/>
              <a:gd name="connsiteX8" fmla="*/ 0 w 10691813"/>
              <a:gd name="connsiteY8" fmla="*/ 0 h 15119350"/>
              <a:gd name="connsiteX9" fmla="*/ 10691813 w 10691813"/>
              <a:gd name="connsiteY9" fmla="*/ 0 h 15119350"/>
              <a:gd name="connsiteX10" fmla="*/ 10691813 w 10691813"/>
              <a:gd name="connsiteY10" fmla="*/ 15119350 h 15119350"/>
              <a:gd name="connsiteX11" fmla="*/ 0 w 10691813"/>
              <a:gd name="connsiteY11" fmla="*/ 15119350 h 1511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691813" h="15119350">
                <a:moveTo>
                  <a:pt x="731411" y="261257"/>
                </a:moveTo>
                <a:cubicBezTo>
                  <a:pt x="463016" y="261257"/>
                  <a:pt x="245439" y="478834"/>
                  <a:pt x="245439" y="747229"/>
                </a:cubicBezTo>
                <a:lnTo>
                  <a:pt x="245439" y="13251799"/>
                </a:lnTo>
                <a:cubicBezTo>
                  <a:pt x="245439" y="13520194"/>
                  <a:pt x="463016" y="13737771"/>
                  <a:pt x="731411" y="13737771"/>
                </a:cubicBezTo>
                <a:lnTo>
                  <a:pt x="9960401" y="13737771"/>
                </a:lnTo>
                <a:cubicBezTo>
                  <a:pt x="10228796" y="13737771"/>
                  <a:pt x="10446373" y="13520194"/>
                  <a:pt x="10446373" y="13251799"/>
                </a:cubicBezTo>
                <a:lnTo>
                  <a:pt x="10446373" y="747229"/>
                </a:lnTo>
                <a:cubicBezTo>
                  <a:pt x="10446373" y="478834"/>
                  <a:pt x="10228796" y="261257"/>
                  <a:pt x="9960401" y="261257"/>
                </a:cubicBezTo>
                <a:close/>
                <a:moveTo>
                  <a:pt x="0" y="0"/>
                </a:moveTo>
                <a:lnTo>
                  <a:pt x="10691813" y="0"/>
                </a:lnTo>
                <a:lnTo>
                  <a:pt x="10691813" y="15119350"/>
                </a:lnTo>
                <a:lnTo>
                  <a:pt x="0" y="15119350"/>
                </a:lnTo>
                <a:close/>
              </a:path>
            </a:pathLst>
          </a:custGeom>
          <a:solidFill>
            <a:srgbClr val="009E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A359CF7-9FE1-C297-A78A-BF44FC29D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5680">
            <a:off x="8060472" y="0"/>
            <a:ext cx="2362325" cy="256902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77C5539-B94E-A2E3-81D9-052E529E82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25320"/>
            <a:ext cx="10691813" cy="302029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9F8C679-5DBC-16F4-E3C7-FCE8B3BE496C}"/>
              </a:ext>
            </a:extLst>
          </p:cNvPr>
          <p:cNvSpPr txBox="1"/>
          <p:nvPr/>
        </p:nvSpPr>
        <p:spPr>
          <a:xfrm rot="10800000" flipV="1">
            <a:off x="8860638" y="3057467"/>
            <a:ext cx="1200329" cy="105005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600" b="1" dirty="0">
                <a:latin typeface="ＤＦ平成ゴシック体 Std W7" panose="020B0700000000000000" pitchFamily="34" charset="-128"/>
                <a:ea typeface="ＤＦ平成ゴシック体 Std W7" panose="020B0700000000000000" pitchFamily="34" charset="-128"/>
              </a:rPr>
              <a:t>〇〇〇〇に取り組みます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0A14C99-69EB-CF21-C9DF-840718B0FE46}"/>
              </a:ext>
            </a:extLst>
          </p:cNvPr>
          <p:cNvSpPr txBox="1"/>
          <p:nvPr/>
        </p:nvSpPr>
        <p:spPr>
          <a:xfrm rot="10800000" flipV="1">
            <a:off x="7998863" y="5382347"/>
            <a:ext cx="861774" cy="80572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r"/>
            <a:r>
              <a:rPr kumimoji="1" lang="ja-JP" altLang="en-US" sz="4400" b="1" dirty="0">
                <a:latin typeface="ＤＦ平成ゴシック体 Std W7" panose="020B0700000000000000" pitchFamily="34" charset="-128"/>
                <a:ea typeface="ＤＦ平成ゴシック体 Std W7" panose="020B0700000000000000" pitchFamily="34" charset="-128"/>
              </a:rPr>
              <a:t>〇〇〇〇〇　三重 熱太郎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D0D9766-8B3D-DEFC-459B-5E4596A0D7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676" y="13428520"/>
            <a:ext cx="7738460" cy="126788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EFFA4E1-04D2-2242-8534-4744704008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2" y="354554"/>
            <a:ext cx="2536220" cy="1324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95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</TotalTime>
  <Words>7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ＤＦ平成ゴシック体 Std W7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マデコム web制作</dc:creator>
  <cp:lastModifiedBy>マデコム web制作</cp:lastModifiedBy>
  <cp:revision>13</cp:revision>
  <dcterms:created xsi:type="dcterms:W3CDTF">2024-09-19T05:15:03Z</dcterms:created>
  <dcterms:modified xsi:type="dcterms:W3CDTF">2025-08-06T00:17:58Z</dcterms:modified>
</cp:coreProperties>
</file>