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23" autoAdjust="0"/>
    <p:restoredTop sz="94660"/>
  </p:normalViewPr>
  <p:slideViewPr>
    <p:cSldViewPr snapToGrid="0">
      <p:cViewPr>
        <p:scale>
          <a:sx n="50" d="100"/>
          <a:sy n="50" d="100"/>
        </p:scale>
        <p:origin x="2676" y="-462"/>
      </p:cViewPr>
      <p:guideLst/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8776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67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24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38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47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83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49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75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79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99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6C1A4-033F-4ED9-86C4-7AA5EC4422A1}" type="datetimeFigureOut">
              <a:rPr kumimoji="1" lang="ja-JP" altLang="en-US" smtClean="0"/>
              <a:t>2025/8/6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908BF-50A0-4078-B6A8-CC48ADAAA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12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CD0D703-268C-27E8-912A-0A6758F3A8E9}"/>
              </a:ext>
            </a:extLst>
          </p:cNvPr>
          <p:cNvSpPr/>
          <p:nvPr/>
        </p:nvSpPr>
        <p:spPr>
          <a:xfrm>
            <a:off x="0" y="8343900"/>
            <a:ext cx="10691813" cy="678364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0D78F07D-3336-07E4-909B-555A31BA6C89}"/>
              </a:ext>
            </a:extLst>
          </p:cNvPr>
          <p:cNvSpPr/>
          <p:nvPr/>
        </p:nvSpPr>
        <p:spPr>
          <a:xfrm>
            <a:off x="323794" y="8695654"/>
            <a:ext cx="10044225" cy="5839496"/>
          </a:xfrm>
          <a:prstGeom prst="roundRect">
            <a:avLst>
              <a:gd name="adj" fmla="val 651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1B77047-486E-8D18-394D-55FAB21F9509}"/>
              </a:ext>
            </a:extLst>
          </p:cNvPr>
          <p:cNvSpPr txBox="1"/>
          <p:nvPr/>
        </p:nvSpPr>
        <p:spPr>
          <a:xfrm>
            <a:off x="512649" y="9775372"/>
            <a:ext cx="96665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latin typeface="ＤＦ平成ゴシック体 Std W7" panose="020B0700000000000000" pitchFamily="34" charset="-128"/>
                <a:ea typeface="ＤＦ平成ゴシック体 Std W7" panose="020B0700000000000000" pitchFamily="34" charset="-128"/>
              </a:rPr>
              <a:t>〇〇〇〇に取り組みます！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F8BB4B-B0F2-8793-3ACA-B89FF5378675}"/>
              </a:ext>
            </a:extLst>
          </p:cNvPr>
          <p:cNvSpPr txBox="1"/>
          <p:nvPr/>
        </p:nvSpPr>
        <p:spPr>
          <a:xfrm>
            <a:off x="512649" y="10882125"/>
            <a:ext cx="96665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ＤＦ平成ゴシック体 Std W7" panose="020B0700000000000000" pitchFamily="34" charset="-128"/>
                <a:ea typeface="ＤＦ平成ゴシック体 Std W7" panose="020B0700000000000000" pitchFamily="34" charset="-128"/>
              </a:rPr>
              <a:t>〇〇〇〇　三重 熱子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A359CF7-9FE1-C297-A78A-BF44FC29D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09" y="371460"/>
            <a:ext cx="2362325" cy="2569029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77C5539-B94E-A2E3-81D9-052E529E82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25320"/>
            <a:ext cx="10691813" cy="302029"/>
          </a:xfrm>
          <a:prstGeom prst="rect">
            <a:avLst/>
          </a:prstGeom>
        </p:spPr>
      </p:pic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A18ADF2-2E9B-6519-C7AC-737582E9E839}"/>
              </a:ext>
            </a:extLst>
          </p:cNvPr>
          <p:cNvSpPr/>
          <p:nvPr/>
        </p:nvSpPr>
        <p:spPr>
          <a:xfrm>
            <a:off x="660286" y="11980538"/>
            <a:ext cx="9371241" cy="666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FC3CC3C-F70E-350A-CBB0-EFB37F6DA4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57" y="8023806"/>
            <a:ext cx="8340499" cy="136652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D395B49-6825-1DFC-C0E1-43CAC3CBC9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7792" y="12131590"/>
            <a:ext cx="9816229" cy="226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95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76</TotalTime>
  <Words>7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ＤＦ平成ゴシック体 Std W7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マデコム web制作</dc:creator>
  <cp:lastModifiedBy>マデコム web制作</cp:lastModifiedBy>
  <cp:revision>15</cp:revision>
  <dcterms:created xsi:type="dcterms:W3CDTF">2024-09-19T05:15:03Z</dcterms:created>
  <dcterms:modified xsi:type="dcterms:W3CDTF">2025-08-06T00:17:22Z</dcterms:modified>
</cp:coreProperties>
</file>